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16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92: </a:t>
            </a:r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vienen</a:t>
            </a:r>
            <a:r>
              <a:rPr lang="en-US" sz="2800" dirty="0" smtClean="0"/>
              <a:t> </a:t>
            </a:r>
            <a:r>
              <a:rPr lang="en-US" sz="2800" dirty="0" err="1" smtClean="0"/>
              <a:t>muchos</a:t>
            </a:r>
            <a:r>
              <a:rPr lang="en-US" sz="2800" dirty="0" smtClean="0"/>
              <a:t> </a:t>
            </a:r>
            <a:r>
              <a:rPr lang="en-US" sz="2800" dirty="0" err="1" smtClean="0"/>
              <a:t>ninos</a:t>
            </a:r>
            <a:r>
              <a:rPr lang="en-US" sz="2800" dirty="0" smtClean="0"/>
              <a:t> a los </a:t>
            </a:r>
            <a:r>
              <a:rPr lang="en-US" sz="2800" dirty="0" err="1" smtClean="0"/>
              <a:t>Estados</a:t>
            </a:r>
            <a:r>
              <a:rPr lang="en-US" sz="2800" dirty="0" smtClean="0"/>
              <a:t> </a:t>
            </a:r>
            <a:r>
              <a:rPr lang="en-US" sz="2800" dirty="0" err="1" smtClean="0"/>
              <a:t>Unidos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Which Way Home </a:t>
            </a:r>
            <a:r>
              <a:rPr lang="en-US" b="1" smtClean="0"/>
              <a:t>(2009)</a:t>
            </a:r>
            <a:endParaRPr lang="en-US" b="1" dirty="0" smtClean="0"/>
          </a:p>
          <a:p>
            <a:r>
              <a:rPr lang="en-US" sz="2800" dirty="0" smtClean="0"/>
              <a:t>You will </a:t>
            </a:r>
            <a:r>
              <a:rPr lang="en-US" sz="2800" dirty="0" smtClean="0"/>
              <a:t>be watching the documentary WHICH WAY HOME </a:t>
            </a:r>
          </a:p>
          <a:p>
            <a:r>
              <a:rPr lang="en-US" sz="2800" dirty="0" smtClean="0"/>
              <a:t>take </a:t>
            </a:r>
            <a:r>
              <a:rPr lang="en-US" sz="2800" dirty="0" smtClean="0"/>
              <a:t>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92:</a:t>
            </a:r>
            <a:r>
              <a:rPr lang="en-US" sz="2800" dirty="0" smtClean="0"/>
              <a:t> Write a 10-12 sentenc</a:t>
            </a:r>
            <a:r>
              <a:rPr lang="en-US" sz="2800" dirty="0" smtClean="0"/>
              <a:t>e reflection on today’s scenes of WHICH WAY HOME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2534</TotalTime>
  <Words>61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16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35</cp:revision>
  <cp:lastPrinted>2014-06-02T13:41:46Z</cp:lastPrinted>
  <dcterms:created xsi:type="dcterms:W3CDTF">2014-05-12T21:03:23Z</dcterms:created>
  <dcterms:modified xsi:type="dcterms:W3CDTF">2014-06-16T14:18:33Z</dcterms:modified>
</cp:coreProperties>
</file>